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261" r:id="rId46"/>
    <p:sldId id="262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48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7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51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40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827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81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83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3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98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52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5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24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61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324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25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18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Delivery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</a:t>
                      </a:r>
                      <a:r>
                        <a:rPr lang="en-AU" sz="1200"/>
                        <a:t>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8463885"/>
              </p:ext>
            </p:extLst>
          </p:nvPr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34D228-8DD6-B14D-8D00-5C364C0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545"/>
            <a:ext cx="3346450" cy="2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66655-2D1E-DF4D-8377-A20F7A1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5" y="344545"/>
            <a:ext cx="2553452" cy="2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FC8CC4F-D61A-6E48-BAE2-7469E47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37" y="427264"/>
            <a:ext cx="4667006" cy="2144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A4F59-E158-4C41-B9CC-03416ED2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42" y="303439"/>
            <a:ext cx="2096479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CD0D-387C-F24E-867B-48137893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3" y="1414769"/>
            <a:ext cx="8580664" cy="21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57630069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</a:t>
                      </a:r>
                      <a:r>
                        <a:rPr lang="en-AU" sz="1200"/>
                        <a:t>and prices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4D63AB-D129-AF44-B7D7-C642664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3272"/>
            <a:ext cx="5025245" cy="133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F5014-E43F-CE45-8D59-53695ED4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29" y="89807"/>
            <a:ext cx="3164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B0412-E0CF-1547-B43D-D39D3B07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2" y="1789790"/>
            <a:ext cx="7094764" cy="22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91780373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CD0C04-7671-3743-A81C-211C0145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15" y="488867"/>
            <a:ext cx="2430169" cy="206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98138-9FAC-C045-B349-FDEFA4BB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887166"/>
            <a:ext cx="4743450" cy="13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5A14C-616A-7C44-A97E-42F63CE7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6" y="1436769"/>
            <a:ext cx="8156121" cy="2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13650D-D627-024E-9809-0DCB2D12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073"/>
            <a:ext cx="4743450" cy="713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43117-DB0C-B845-A682-774FC62D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107" y="717874"/>
            <a:ext cx="3608129" cy="16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 Pizza Order (Trello screenshot)</a:t>
            </a:r>
            <a:endParaRPr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E63757-CB81-B74F-9109-0FD49BF5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53" y="1443965"/>
            <a:ext cx="6653893" cy="23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6471162"/>
              </p:ext>
            </p:extLst>
          </p:nvPr>
        </p:nvGraphicFramePr>
        <p:xfrm>
          <a:off x="249739" y="3778234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Cat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7B6056-4084-8E43-807E-665B0E6F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91" y="739108"/>
            <a:ext cx="4120070" cy="16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BC902-19A5-6849-A8C3-E4134375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739108"/>
            <a:ext cx="4239178" cy="2740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58B1D-5FCD-6E4F-AA1B-1D06829F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335" y="4603688"/>
            <a:ext cx="3820886" cy="4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v2 Pizza Order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83D66-5A0D-3545-95BE-606FFCD8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51" y="1151164"/>
            <a:ext cx="6401449" cy="37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2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76028773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B8B353-1836-8648-BCCE-E4C8E592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408694"/>
            <a:ext cx="3881355" cy="2775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7BD09-1A3F-374C-9144-E0EF0FD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91" y="514830"/>
            <a:ext cx="4398142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Pizza Order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C79C-78B9-4345-98BC-72CC627E8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53" y="1295481"/>
            <a:ext cx="5614286" cy="35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37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99374338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13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/>
                        <a:t>Accepted 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0FE4F38-3EFA-9342-BBB2-89A9AB7B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830"/>
            <a:ext cx="5414246" cy="2519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87E6F5-99C8-3F4E-B701-7DC9F881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46" y="785532"/>
            <a:ext cx="3448050" cy="20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8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Pizza Order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A14CC-7487-490F-9183-8065164C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27" y="1368410"/>
            <a:ext cx="3261146" cy="240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7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13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/>
                        <a:t>Accepted 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0FE4F38-3EFA-9342-BBB2-89A9AB7B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830"/>
            <a:ext cx="5414246" cy="2519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87E6F5-99C8-3F4E-B701-7DC9F881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46" y="785532"/>
            <a:ext cx="3448050" cy="20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14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1242</Words>
  <Application>Microsoft Office PowerPoint</Application>
  <PresentationFormat>On-screen Show (16:9)</PresentationFormat>
  <Paragraphs>244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Delivery info (Trello screenshot)</vt:lpstr>
      <vt:lpstr>Component 4 v1- Test Plan</vt:lpstr>
      <vt:lpstr>Component 4 v2 Delivery info (Trello screenshot)</vt:lpstr>
      <vt:lpstr>Component 4 v2- Test Plan</vt:lpstr>
      <vt:lpstr>Component 4 v2 Delivery info (Trello screenshot)</vt:lpstr>
      <vt:lpstr>Component 4 v2- Test Plan</vt:lpstr>
      <vt:lpstr>Component 5 Pizza menu (Trello screenshot)</vt:lpstr>
      <vt:lpstr>Component 5 v1- Test Plan</vt:lpstr>
      <vt:lpstr>Component 5 v2 Pizza menu (Trello screenshot)</vt:lpstr>
      <vt:lpstr>Component 5 v2- Test Plan</vt:lpstr>
      <vt:lpstr>Component 5 v3 Pizza menu (Trello screenshot)</vt:lpstr>
      <vt:lpstr>Component 5 v3- Test Plan</vt:lpstr>
      <vt:lpstr>Component 6 v1 Pizza Order (Trello screenshot)</vt:lpstr>
      <vt:lpstr>Component 6 v1- Test Plan</vt:lpstr>
      <vt:lpstr>Component 6 v2 Pizza Order (Trello screenshot)</vt:lpstr>
      <vt:lpstr>Component 6 v2- Test Plan</vt:lpstr>
      <vt:lpstr>Component 6 v3 Pizza Order (Trello screenshot)</vt:lpstr>
      <vt:lpstr>Component 6 v3- Test Plan</vt:lpstr>
      <vt:lpstr>Component 6 v3 Pizza Order (Trello screenshot)</vt:lpstr>
      <vt:lpstr>Component 6 v3-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25</cp:revision>
  <dcterms:modified xsi:type="dcterms:W3CDTF">2022-03-12T00:04:32Z</dcterms:modified>
</cp:coreProperties>
</file>